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9" r:id="rId2"/>
    <p:sldId id="256" r:id="rId3"/>
    <p:sldId id="257" r:id="rId4"/>
    <p:sldId id="265" r:id="rId5"/>
    <p:sldId id="266" r:id="rId6"/>
    <p:sldId id="267" r:id="rId7"/>
    <p:sldId id="268" r:id="rId8"/>
    <p:sldId id="270" r:id="rId9"/>
    <p:sldId id="271" r:id="rId10"/>
    <p:sldId id="272" r:id="rId11"/>
    <p:sldId id="275" r:id="rId12"/>
    <p:sldId id="277" r:id="rId13"/>
    <p:sldId id="276" r:id="rId14"/>
    <p:sldId id="274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94"/>
    <p:restoredTop sz="94780"/>
  </p:normalViewPr>
  <p:slideViewPr>
    <p:cSldViewPr snapToGrid="0" snapToObjects="1">
      <p:cViewPr varScale="1">
        <p:scale>
          <a:sx n="116" d="100"/>
          <a:sy n="116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824E5A-2E9D-EC4F-8ABA-265984C042BF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E4027-E480-364F-BF29-35F8362E1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31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2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7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4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47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93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4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3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7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383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69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9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81CCF-D174-C842-BCFB-E76B6D4FA389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8FEA8-A320-2F46-98C0-3BE56B043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8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8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4.tiff"/><Relationship Id="rId4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All Four!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12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880" y="4229026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319720" y="4565178"/>
            <a:ext cx="262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</a:t>
            </a:r>
            <a:r>
              <a:rPr lang="en-GB" dirty="0" err="1">
                <a:latin typeface="Roboto" charset="0"/>
                <a:ea typeface="Roboto" charset="0"/>
                <a:cs typeface="Roboto" charset="0"/>
              </a:rPr>
              <a:t>dataviz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78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E1C07E-5C05-0B44-8F52-47694A5A0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230" y="4272880"/>
            <a:ext cx="1179712" cy="11797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26051" y="4414976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43F7E6A2-4029-A346-8F0D-62AFAE883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648" y="1442178"/>
            <a:ext cx="1241285" cy="13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8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EC7966B-7764-EF40-9976-A290FE679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309" y="4203337"/>
            <a:ext cx="1267253" cy="12545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6EB0C0A-88E1-894A-813E-5D2813685737}"/>
              </a:ext>
            </a:extLst>
          </p:cNvPr>
          <p:cNvSpPr txBox="1"/>
          <p:nvPr/>
        </p:nvSpPr>
        <p:spPr>
          <a:xfrm>
            <a:off x="7613311" y="4345533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A84D769-18D9-824D-BF93-9AC2A5F22E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7" y="5085572"/>
            <a:ext cx="636491" cy="63649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542E52E-9EF3-284F-A91C-1AA401C393A7}"/>
              </a:ext>
            </a:extLst>
          </p:cNvPr>
          <p:cNvSpPr txBox="1"/>
          <p:nvPr/>
        </p:nvSpPr>
        <p:spPr>
          <a:xfrm>
            <a:off x="7938271" y="520618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249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E458FFD-D1ED-CD46-BB01-B72689E6C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49" y="4272780"/>
            <a:ext cx="1267253" cy="12545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826" y="798944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42970" y="1328944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9615" y="1914126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91406" y="2052360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26051" y="4414976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Roboto" charset="0"/>
                <a:ea typeface="Roboto" charset="0"/>
                <a:cs typeface="Roboto" charset="0"/>
              </a:rPr>
              <a:t>Interactive data visualisation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4" y="2393728"/>
            <a:ext cx="1" cy="54379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189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093120-2346-1444-8C1D-5F495E2EB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275" y="1771810"/>
            <a:ext cx="1336576" cy="13232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7E22FF-DF71-1E4C-A814-543ADEC71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946" y="1771810"/>
            <a:ext cx="1241285" cy="132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00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EFA5EE-5D13-1841-99D1-3D2DE7413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645" y="831995"/>
            <a:ext cx="1446835" cy="14468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5B72C2-983D-984B-8B02-5EF1F9EED0E3}"/>
              </a:ext>
            </a:extLst>
          </p:cNvPr>
          <p:cNvSpPr txBox="1"/>
          <p:nvPr/>
        </p:nvSpPr>
        <p:spPr>
          <a:xfrm>
            <a:off x="1971789" y="1361995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4759E6-8F94-1C47-96EA-C619A2C2D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8434" y="1947177"/>
            <a:ext cx="636491" cy="6364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FA574E-D1E1-0B4C-AE0E-745F1E3A1FF1}"/>
              </a:ext>
            </a:extLst>
          </p:cNvPr>
          <p:cNvSpPr txBox="1"/>
          <p:nvPr/>
        </p:nvSpPr>
        <p:spPr>
          <a:xfrm>
            <a:off x="1820225" y="208541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BDC699-65C4-C546-90C0-80F44B89D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319679">
            <a:off x="2526824" y="2463850"/>
            <a:ext cx="5322872" cy="4952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199B83-D3C1-3644-B887-B66DB7F99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402" y="4152351"/>
            <a:ext cx="1007714" cy="10077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C1ED3E-ABD4-0644-840C-DAC22CFE43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4905" y="3490746"/>
            <a:ext cx="1336576" cy="132321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C7C61B-6F1E-6446-937F-EE70DE6CEFA2}"/>
              </a:ext>
            </a:extLst>
          </p:cNvPr>
          <p:cNvSpPr txBox="1"/>
          <p:nvPr/>
        </p:nvSpPr>
        <p:spPr>
          <a:xfrm>
            <a:off x="5671822" y="3190675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Cloud-based </a:t>
            </a:r>
            <a:r>
              <a:rPr lang="en-US" dirty="0" err="1">
                <a:latin typeface="Roboto" charset="0"/>
                <a:ea typeface="Roboto" charset="0"/>
                <a:cs typeface="Roboto" charset="0"/>
              </a:rPr>
              <a:t>dataviz</a:t>
            </a:r>
            <a:r>
              <a:rPr lang="en-US" dirty="0">
                <a:latin typeface="Roboto" charset="0"/>
                <a:ea typeface="Roboto" charset="0"/>
                <a:cs typeface="Roboto" charset="0"/>
              </a:rPr>
              <a:t> service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0C234F-779D-7A48-A265-9E3E0CF02DE1}"/>
              </a:ext>
            </a:extLst>
          </p:cNvPr>
          <p:cNvSpPr txBox="1"/>
          <p:nvPr/>
        </p:nvSpPr>
        <p:spPr>
          <a:xfrm>
            <a:off x="9430439" y="59270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28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81891" y="1108364"/>
            <a:ext cx="8409704" cy="3906981"/>
            <a:chOff x="581891" y="1108364"/>
            <a:chExt cx="8409704" cy="3906981"/>
          </a:xfrm>
        </p:grpSpPr>
        <p:sp>
          <p:nvSpPr>
            <p:cNvPr id="24" name="Rectangle 23"/>
            <p:cNvSpPr/>
            <p:nvPr/>
          </p:nvSpPr>
          <p:spPr>
            <a:xfrm>
              <a:off x="581891" y="1108364"/>
              <a:ext cx="8409704" cy="3906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9338" y="3278858"/>
              <a:ext cx="1241285" cy="132321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9338" y="1179683"/>
              <a:ext cx="1446835" cy="144683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136173" y="1728477"/>
              <a:ext cx="16738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Research Data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33399" y="3755797"/>
              <a:ext cx="1334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Roboto" charset="0"/>
                  <a:ea typeface="Roboto" charset="0"/>
                  <a:cs typeface="Roboto" charset="0"/>
                </a:rPr>
                <a:t>Publication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82837" y="1179683"/>
              <a:ext cx="1717964" cy="15032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5151" y="2308271"/>
              <a:ext cx="636491" cy="63649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15150" y="4288736"/>
              <a:ext cx="636491" cy="636491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351641" y="2451893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xx.x.1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51641" y="4417402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xx.x.2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50973" y="1728477"/>
              <a:ext cx="2625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Package for visualising data</a:t>
              </a: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29951" y="2308271"/>
              <a:ext cx="636491" cy="636491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6466441" y="2451893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xx.x.3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13134" y="3365091"/>
              <a:ext cx="1437839" cy="1568552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6250974" y="3701243"/>
              <a:ext cx="26251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Roboto" charset="0"/>
                  <a:ea typeface="Roboto" charset="0"/>
                  <a:cs typeface="Roboto" charset="0"/>
                </a:rPr>
                <a:t>Specific visualisation for publication</a:t>
              </a:r>
            </a:p>
          </p:txBody>
        </p: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29951" y="4291080"/>
              <a:ext cx="636491" cy="6364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6466441" y="4424659"/>
              <a:ext cx="16482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10.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xxxx</a:t>
              </a:r>
              <a:r>
                <a:rPr lang="mr-IN" dirty="0">
                  <a:latin typeface="Roboto" charset="0"/>
                  <a:ea typeface="Roboto" charset="0"/>
                  <a:cs typeface="Roboto" charset="0"/>
                </a:rPr>
                <a:t>/</a:t>
              </a:r>
              <a:r>
                <a:rPr lang="en-GB" dirty="0">
                  <a:latin typeface="Roboto" charset="0"/>
                  <a:ea typeface="Roboto" charset="0"/>
                  <a:cs typeface="Roboto" charset="0"/>
                </a:rPr>
                <a:t>xx.x.4</a:t>
              </a:r>
              <a:endParaRPr lang="en-US" dirty="0">
                <a:latin typeface="Roboto" charset="0"/>
                <a:ea typeface="Roboto" charset="0"/>
                <a:cs typeface="Robot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926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38" y="4073350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38" y="1179683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36173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33399" y="4550289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837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151" y="2308271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150" y="5083228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51641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51641" y="52118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50973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9951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466441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3134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250974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9951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466441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5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8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389" y="4495735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9005B2F-FEDE-7D46-974E-6147D5A5E7E8}"/>
              </a:ext>
            </a:extLst>
          </p:cNvPr>
          <p:cNvSpPr/>
          <p:nvPr/>
        </p:nvSpPr>
        <p:spPr>
          <a:xfrm>
            <a:off x="6346371" y="1198477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6343822" y="4037333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FC10AC9-CD97-9F47-88BC-CDD832EBE25A}"/>
              </a:ext>
            </a:extLst>
          </p:cNvPr>
          <p:cNvSpPr/>
          <p:nvPr/>
        </p:nvSpPr>
        <p:spPr>
          <a:xfrm>
            <a:off x="2379436" y="1198477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379436" y="3991924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4F096C-72B1-E545-BABD-3584497399A0}"/>
              </a:ext>
            </a:extLst>
          </p:cNvPr>
          <p:cNvCxnSpPr>
            <a:cxnSpLocks/>
          </p:cNvCxnSpPr>
          <p:nvPr/>
        </p:nvCxnSpPr>
        <p:spPr>
          <a:xfrm>
            <a:off x="5613860" y="1198477"/>
            <a:ext cx="0" cy="547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644E74-79EA-B641-8190-BF944140B207}"/>
              </a:ext>
            </a:extLst>
          </p:cNvPr>
          <p:cNvCxnSpPr>
            <a:cxnSpLocks/>
          </p:cNvCxnSpPr>
          <p:nvPr/>
        </p:nvCxnSpPr>
        <p:spPr>
          <a:xfrm>
            <a:off x="6600092" y="2335616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DDCF56-1DE5-3940-B5FE-249AC1BD70D7}"/>
              </a:ext>
            </a:extLst>
          </p:cNvPr>
          <p:cNvCxnSpPr>
            <a:cxnSpLocks/>
          </p:cNvCxnSpPr>
          <p:nvPr/>
        </p:nvCxnSpPr>
        <p:spPr>
          <a:xfrm>
            <a:off x="4666629" y="1198477"/>
            <a:ext cx="0" cy="5049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5615353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>
            <a:off x="3681890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0139E2-D779-8541-98A0-AD7CDA4D31FC}"/>
              </a:ext>
            </a:extLst>
          </p:cNvPr>
          <p:cNvCxnSpPr>
            <a:cxnSpLocks/>
          </p:cNvCxnSpPr>
          <p:nvPr/>
        </p:nvCxnSpPr>
        <p:spPr>
          <a:xfrm>
            <a:off x="3681890" y="2451893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C66565A-C369-CE4C-AE9B-3F5478A1B80C}"/>
              </a:ext>
            </a:extLst>
          </p:cNvPr>
          <p:cNvCxnSpPr>
            <a:cxnSpLocks/>
          </p:cNvCxnSpPr>
          <p:nvPr/>
        </p:nvCxnSpPr>
        <p:spPr>
          <a:xfrm>
            <a:off x="727594" y="3798277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8F185EE-2777-FD41-B124-FFD75F8DB47A}"/>
              </a:ext>
            </a:extLst>
          </p:cNvPr>
          <p:cNvCxnSpPr>
            <a:cxnSpLocks/>
          </p:cNvCxnSpPr>
          <p:nvPr/>
        </p:nvCxnSpPr>
        <p:spPr>
          <a:xfrm>
            <a:off x="879158" y="415958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1004859" y="26456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2003183-28D8-1042-8D64-8BBADED87279}"/>
              </a:ext>
            </a:extLst>
          </p:cNvPr>
          <p:cNvCxnSpPr>
            <a:cxnSpLocks/>
          </p:cNvCxnSpPr>
          <p:nvPr/>
        </p:nvCxnSpPr>
        <p:spPr>
          <a:xfrm>
            <a:off x="879158" y="3165231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199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8" y="1728477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0389" y="4495735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9005B2F-FEDE-7D46-974E-6147D5A5E7E8}"/>
              </a:ext>
            </a:extLst>
          </p:cNvPr>
          <p:cNvSpPr/>
          <p:nvPr/>
        </p:nvSpPr>
        <p:spPr>
          <a:xfrm>
            <a:off x="6346371" y="1198477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6343822" y="4037333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FC10AC9-CD97-9F47-88BC-CDD832EBE25A}"/>
              </a:ext>
            </a:extLst>
          </p:cNvPr>
          <p:cNvSpPr/>
          <p:nvPr/>
        </p:nvSpPr>
        <p:spPr>
          <a:xfrm>
            <a:off x="2379436" y="1198477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379436" y="3991924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4F096C-72B1-E545-BABD-3584497399A0}"/>
              </a:ext>
            </a:extLst>
          </p:cNvPr>
          <p:cNvCxnSpPr>
            <a:cxnSpLocks/>
          </p:cNvCxnSpPr>
          <p:nvPr/>
        </p:nvCxnSpPr>
        <p:spPr>
          <a:xfrm>
            <a:off x="5613860" y="1198477"/>
            <a:ext cx="0" cy="547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3644E74-79EA-B641-8190-BF944140B207}"/>
              </a:ext>
            </a:extLst>
          </p:cNvPr>
          <p:cNvCxnSpPr>
            <a:cxnSpLocks/>
          </p:cNvCxnSpPr>
          <p:nvPr/>
        </p:nvCxnSpPr>
        <p:spPr>
          <a:xfrm>
            <a:off x="6600092" y="2335616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DDCF56-1DE5-3940-B5FE-249AC1BD70D7}"/>
              </a:ext>
            </a:extLst>
          </p:cNvPr>
          <p:cNvCxnSpPr>
            <a:cxnSpLocks/>
          </p:cNvCxnSpPr>
          <p:nvPr/>
        </p:nvCxnSpPr>
        <p:spPr>
          <a:xfrm>
            <a:off x="4666629" y="1198477"/>
            <a:ext cx="0" cy="5049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5615353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>
            <a:off x="3681890" y="3475046"/>
            <a:ext cx="9847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C0139E2-D779-8541-98A0-AD7CDA4D31FC}"/>
              </a:ext>
            </a:extLst>
          </p:cNvPr>
          <p:cNvCxnSpPr>
            <a:cxnSpLocks/>
          </p:cNvCxnSpPr>
          <p:nvPr/>
        </p:nvCxnSpPr>
        <p:spPr>
          <a:xfrm>
            <a:off x="3681890" y="2451893"/>
            <a:ext cx="0" cy="21241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C66565A-C369-CE4C-AE9B-3F5478A1B80C}"/>
              </a:ext>
            </a:extLst>
          </p:cNvPr>
          <p:cNvCxnSpPr>
            <a:cxnSpLocks/>
          </p:cNvCxnSpPr>
          <p:nvPr/>
        </p:nvCxnSpPr>
        <p:spPr>
          <a:xfrm>
            <a:off x="727594" y="3798277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8F185EE-2777-FD41-B124-FFD75F8DB47A}"/>
              </a:ext>
            </a:extLst>
          </p:cNvPr>
          <p:cNvCxnSpPr>
            <a:cxnSpLocks/>
          </p:cNvCxnSpPr>
          <p:nvPr/>
        </p:nvCxnSpPr>
        <p:spPr>
          <a:xfrm>
            <a:off x="879158" y="415958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1004859" y="26456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2003183-28D8-1042-8D64-8BBADED87279}"/>
              </a:ext>
            </a:extLst>
          </p:cNvPr>
          <p:cNvCxnSpPr>
            <a:cxnSpLocks/>
          </p:cNvCxnSpPr>
          <p:nvPr/>
        </p:nvCxnSpPr>
        <p:spPr>
          <a:xfrm>
            <a:off x="879158" y="3165231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249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014" y="4065332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14" y="1198477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9157" y="1779326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32205" y="4634234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4" y="1179683"/>
            <a:ext cx="1717964" cy="1503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2313659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03" y="5085572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7594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7594" y="5233256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84210" y="1728477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Package for visualising data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2308271"/>
            <a:ext cx="636491" cy="6364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999678" y="2451893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xx.x.3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6371" y="4159583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784211" y="4495735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3188" y="5085572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999678" y="521915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V="1">
            <a:off x="5613860" y="2645312"/>
            <a:ext cx="986232" cy="50819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05CFF3-4FFE-324F-A009-C735A070E3F2}"/>
              </a:ext>
            </a:extLst>
          </p:cNvPr>
          <p:cNvCxnSpPr>
            <a:cxnSpLocks/>
          </p:cNvCxnSpPr>
          <p:nvPr/>
        </p:nvCxnSpPr>
        <p:spPr>
          <a:xfrm flipH="1">
            <a:off x="3681890" y="3798277"/>
            <a:ext cx="984740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3A829DF-BD2C-E148-AE3C-EF03C00CBE85}"/>
              </a:ext>
            </a:extLst>
          </p:cNvPr>
          <p:cNvCxnSpPr>
            <a:cxnSpLocks/>
          </p:cNvCxnSpPr>
          <p:nvPr/>
        </p:nvCxnSpPr>
        <p:spPr>
          <a:xfrm>
            <a:off x="5613860" y="3798277"/>
            <a:ext cx="986232" cy="361306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32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D080-A4DA-064C-843D-F919789F1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Only 3!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31D3E-5F6C-4546-9F9A-04F5C9BE3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9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669" y="4123073"/>
            <a:ext cx="1241285" cy="1323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496" y="642055"/>
            <a:ext cx="1446835" cy="144683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58640" y="1172055"/>
            <a:ext cx="16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Research 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1044" y="4553476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Publication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5285" y="1757237"/>
            <a:ext cx="636491" cy="63649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458" y="5143313"/>
            <a:ext cx="636491" cy="63649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07076" y="189547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xx.x.1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18249" y="5290997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xx.x.2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1880" y="4229026"/>
            <a:ext cx="1437839" cy="156855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7319720" y="4565178"/>
            <a:ext cx="262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charset="0"/>
                <a:ea typeface="Roboto" charset="0"/>
                <a:cs typeface="Roboto" charset="0"/>
              </a:rPr>
              <a:t>Specific visualisation for publication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8697" y="5155015"/>
            <a:ext cx="636491" cy="6364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535187" y="5288594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>
                <a:latin typeface="Roboto" charset="0"/>
                <a:ea typeface="Roboto" charset="0"/>
                <a:cs typeface="Roboto" charset="0"/>
              </a:rPr>
              <a:t>10.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xxxx</a:t>
            </a:r>
            <a:r>
              <a:rPr lang="mr-IN" dirty="0">
                <a:latin typeface="Roboto" charset="0"/>
                <a:ea typeface="Roboto" charset="0"/>
                <a:cs typeface="Roboto" charset="0"/>
              </a:rPr>
              <a:t>/</a:t>
            </a:r>
            <a:r>
              <a:rPr lang="en-GB" dirty="0">
                <a:latin typeface="Roboto" charset="0"/>
                <a:ea typeface="Roboto" charset="0"/>
                <a:cs typeface="Roboto" charset="0"/>
              </a:rPr>
              <a:t>xx.x.4</a:t>
            </a:r>
            <a:endParaRPr lang="en-US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FBAC32E-313B-C14A-8A89-67CBD9AFA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6629" y="3001430"/>
            <a:ext cx="947231" cy="94723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FFBE3A7-C8E3-3846-9BB8-DD0396546DC9}"/>
              </a:ext>
            </a:extLst>
          </p:cNvPr>
          <p:cNvSpPr/>
          <p:nvPr/>
        </p:nvSpPr>
        <p:spPr>
          <a:xfrm>
            <a:off x="5879331" y="4106776"/>
            <a:ext cx="1653307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AB3E89-825B-0147-A54E-2DCFFCCF749D}"/>
              </a:ext>
            </a:extLst>
          </p:cNvPr>
          <p:cNvSpPr/>
          <p:nvPr/>
        </p:nvSpPr>
        <p:spPr>
          <a:xfrm>
            <a:off x="2771534" y="4100698"/>
            <a:ext cx="1557232" cy="17462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052DFDE-EEDC-4247-A611-32C8CAA6FEB3}"/>
              </a:ext>
            </a:extLst>
          </p:cNvPr>
          <p:cNvCxnSpPr>
            <a:cxnSpLocks/>
          </p:cNvCxnSpPr>
          <p:nvPr/>
        </p:nvCxnSpPr>
        <p:spPr>
          <a:xfrm flipH="1" flipV="1">
            <a:off x="5140243" y="2200893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88D4ACE-8BF7-A044-8BC1-7EA7DCA4C85A}"/>
              </a:ext>
            </a:extLst>
          </p:cNvPr>
          <p:cNvCxnSpPr>
            <a:cxnSpLocks/>
          </p:cNvCxnSpPr>
          <p:nvPr/>
        </p:nvCxnSpPr>
        <p:spPr>
          <a:xfrm flipH="1" flipV="1">
            <a:off x="3689279" y="2645313"/>
            <a:ext cx="975858" cy="522623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5839D00-58AF-2346-8C10-1FCDCD448D66}"/>
              </a:ext>
            </a:extLst>
          </p:cNvPr>
          <p:cNvCxnSpPr>
            <a:cxnSpLocks/>
          </p:cNvCxnSpPr>
          <p:nvPr/>
        </p:nvCxnSpPr>
        <p:spPr>
          <a:xfrm>
            <a:off x="2157046" y="3860712"/>
            <a:ext cx="43245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7AD958-DC86-DC48-B224-E0743B540032}"/>
              </a:ext>
            </a:extLst>
          </p:cNvPr>
          <p:cNvCxnSpPr>
            <a:cxnSpLocks/>
          </p:cNvCxnSpPr>
          <p:nvPr/>
        </p:nvCxnSpPr>
        <p:spPr>
          <a:xfrm flipV="1">
            <a:off x="3940301" y="3329033"/>
            <a:ext cx="0" cy="3435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C417AE-8C18-0341-B9B3-FC19965CDBB9}"/>
              </a:ext>
            </a:extLst>
          </p:cNvPr>
          <p:cNvCxnSpPr>
            <a:cxnSpLocks/>
          </p:cNvCxnSpPr>
          <p:nvPr/>
        </p:nvCxnSpPr>
        <p:spPr>
          <a:xfrm>
            <a:off x="2830279" y="1851323"/>
            <a:ext cx="58636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D5A2CFB-0DCB-8F49-A50B-61DBCADF475F}"/>
              </a:ext>
            </a:extLst>
          </p:cNvPr>
          <p:cNvCxnSpPr>
            <a:cxnSpLocks/>
          </p:cNvCxnSpPr>
          <p:nvPr/>
        </p:nvCxnSpPr>
        <p:spPr>
          <a:xfrm rot="3600000" flipH="1" flipV="1">
            <a:off x="4406311" y="3676555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26EF9F3-4F5C-CB4B-8983-00B7B6E84004}"/>
              </a:ext>
            </a:extLst>
          </p:cNvPr>
          <p:cNvCxnSpPr>
            <a:cxnSpLocks/>
          </p:cNvCxnSpPr>
          <p:nvPr/>
        </p:nvCxnSpPr>
        <p:spPr>
          <a:xfrm rot="7200000" flipH="1" flipV="1">
            <a:off x="5815872" y="3676556"/>
            <a:ext cx="1" cy="736627"/>
          </a:xfrm>
          <a:prstGeom prst="straightConnector1">
            <a:avLst/>
          </a:prstGeom>
          <a:ln w="1905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026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3332</TotalTime>
  <Words>480</Words>
  <Application>Microsoft Macintosh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Office Theme</vt:lpstr>
      <vt:lpstr>All Four!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Only 3!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John Hadley</dc:creator>
  <cp:lastModifiedBy>Martin John Hadley</cp:lastModifiedBy>
  <cp:revision>20</cp:revision>
  <dcterms:created xsi:type="dcterms:W3CDTF">2018-01-15T14:01:01Z</dcterms:created>
  <dcterms:modified xsi:type="dcterms:W3CDTF">2018-04-25T11:10:43Z</dcterms:modified>
</cp:coreProperties>
</file>

<file path=docProps/thumbnail.jpeg>
</file>